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56" r:id="rId6"/>
    <p:sldId id="261" r:id="rId7"/>
    <p:sldId id="263" r:id="rId8"/>
    <p:sldId id="262" r:id="rId9"/>
  </p:sldIdLst>
  <p:sldSz cx="13716000" cy="13716000"/>
  <p:notesSz cx="6858000" cy="9144000"/>
  <p:defaultTextStyle>
    <a:defPPr>
      <a:defRPr lang="en-US"/>
    </a:defPPr>
    <a:lvl1pPr marL="0" algn="l" defTabSz="1316736" rtl="0" eaLnBrk="1" latinLnBrk="0" hangingPunct="1">
      <a:defRPr sz="2592" kern="1200">
        <a:solidFill>
          <a:schemeClr val="tx1"/>
        </a:solidFill>
        <a:latin typeface="+mn-lt"/>
        <a:ea typeface="+mn-ea"/>
        <a:cs typeface="+mn-cs"/>
      </a:defRPr>
    </a:lvl1pPr>
    <a:lvl2pPr marL="658368" algn="l" defTabSz="1316736" rtl="0" eaLnBrk="1" latinLnBrk="0" hangingPunct="1">
      <a:defRPr sz="2592" kern="1200">
        <a:solidFill>
          <a:schemeClr val="tx1"/>
        </a:solidFill>
        <a:latin typeface="+mn-lt"/>
        <a:ea typeface="+mn-ea"/>
        <a:cs typeface="+mn-cs"/>
      </a:defRPr>
    </a:lvl2pPr>
    <a:lvl3pPr marL="1316736" algn="l" defTabSz="1316736" rtl="0" eaLnBrk="1" latinLnBrk="0" hangingPunct="1">
      <a:defRPr sz="2592" kern="1200">
        <a:solidFill>
          <a:schemeClr val="tx1"/>
        </a:solidFill>
        <a:latin typeface="+mn-lt"/>
        <a:ea typeface="+mn-ea"/>
        <a:cs typeface="+mn-cs"/>
      </a:defRPr>
    </a:lvl3pPr>
    <a:lvl4pPr marL="1975104" algn="l" defTabSz="1316736" rtl="0" eaLnBrk="1" latinLnBrk="0" hangingPunct="1">
      <a:defRPr sz="2592" kern="1200">
        <a:solidFill>
          <a:schemeClr val="tx1"/>
        </a:solidFill>
        <a:latin typeface="+mn-lt"/>
        <a:ea typeface="+mn-ea"/>
        <a:cs typeface="+mn-cs"/>
      </a:defRPr>
    </a:lvl4pPr>
    <a:lvl5pPr marL="2633472" algn="l" defTabSz="1316736" rtl="0" eaLnBrk="1" latinLnBrk="0" hangingPunct="1">
      <a:defRPr sz="2592" kern="1200">
        <a:solidFill>
          <a:schemeClr val="tx1"/>
        </a:solidFill>
        <a:latin typeface="+mn-lt"/>
        <a:ea typeface="+mn-ea"/>
        <a:cs typeface="+mn-cs"/>
      </a:defRPr>
    </a:lvl5pPr>
    <a:lvl6pPr marL="3291840" algn="l" defTabSz="1316736" rtl="0" eaLnBrk="1" latinLnBrk="0" hangingPunct="1">
      <a:defRPr sz="2592" kern="1200">
        <a:solidFill>
          <a:schemeClr val="tx1"/>
        </a:solidFill>
        <a:latin typeface="+mn-lt"/>
        <a:ea typeface="+mn-ea"/>
        <a:cs typeface="+mn-cs"/>
      </a:defRPr>
    </a:lvl6pPr>
    <a:lvl7pPr marL="3950208" algn="l" defTabSz="1316736" rtl="0" eaLnBrk="1" latinLnBrk="0" hangingPunct="1">
      <a:defRPr sz="2592" kern="1200">
        <a:solidFill>
          <a:schemeClr val="tx1"/>
        </a:solidFill>
        <a:latin typeface="+mn-lt"/>
        <a:ea typeface="+mn-ea"/>
        <a:cs typeface="+mn-cs"/>
      </a:defRPr>
    </a:lvl7pPr>
    <a:lvl8pPr marL="4608576" algn="l" defTabSz="1316736" rtl="0" eaLnBrk="1" latinLnBrk="0" hangingPunct="1">
      <a:defRPr sz="2592" kern="1200">
        <a:solidFill>
          <a:schemeClr val="tx1"/>
        </a:solidFill>
        <a:latin typeface="+mn-lt"/>
        <a:ea typeface="+mn-ea"/>
        <a:cs typeface="+mn-cs"/>
      </a:defRPr>
    </a:lvl8pPr>
    <a:lvl9pPr marL="5266944" algn="l" defTabSz="1316736" rtl="0" eaLnBrk="1" latinLnBrk="0" hangingPunct="1">
      <a:defRPr sz="259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4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9" autoAdjust="0"/>
    <p:restoredTop sz="94660"/>
  </p:normalViewPr>
  <p:slideViewPr>
    <p:cSldViewPr snapToGrid="0" showGuides="1">
      <p:cViewPr>
        <p:scale>
          <a:sx n="33" d="100"/>
          <a:sy n="33" d="100"/>
        </p:scale>
        <p:origin x="650" y="8"/>
      </p:cViewPr>
      <p:guideLst>
        <p:guide orient="horz" pos="4320"/>
        <p:guide pos="43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2244726"/>
            <a:ext cx="11658600" cy="47752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0" y="7204076"/>
            <a:ext cx="10287000" cy="3311524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401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019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730250"/>
            <a:ext cx="2957513" cy="1162367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730250"/>
            <a:ext cx="8701088" cy="1162367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776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204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832" y="3419479"/>
            <a:ext cx="11830050" cy="5705474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5832" y="9178929"/>
            <a:ext cx="11830050" cy="3000374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187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3651250"/>
            <a:ext cx="5829300" cy="87026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725" y="3651250"/>
            <a:ext cx="5829300" cy="87026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6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0253"/>
            <a:ext cx="11830050" cy="26511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4763" y="3362326"/>
            <a:ext cx="5802510" cy="1647824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763" y="5010150"/>
            <a:ext cx="5802510" cy="73691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3726" y="3362326"/>
            <a:ext cx="5831087" cy="1647824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43726" y="5010150"/>
            <a:ext cx="5831087" cy="73691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64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757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82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914400"/>
            <a:ext cx="4423767" cy="32004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1974853"/>
            <a:ext cx="6943725" cy="9747250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4114800"/>
            <a:ext cx="4423767" cy="7623176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849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914400"/>
            <a:ext cx="4423767" cy="32004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1974853"/>
            <a:ext cx="6943725" cy="9747250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4114800"/>
            <a:ext cx="4423767" cy="7623176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275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975" y="730253"/>
            <a:ext cx="1183005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975" y="3651250"/>
            <a:ext cx="1183005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975" y="12712703"/>
            <a:ext cx="30861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9D987-D249-430A-80B7-54BCB7459928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3425" y="12712703"/>
            <a:ext cx="462915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86925" y="12712703"/>
            <a:ext cx="30861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DBB2D-5F32-477C-A35C-4452E529B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8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64447" y="5534561"/>
            <a:ext cx="958710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smtClean="0">
                <a:solidFill>
                  <a:schemeClr val="bg1"/>
                </a:solidFill>
                <a:latin typeface="Gotham Bold" pitchFamily="50" charset="0"/>
              </a:rPr>
              <a:t>Mercury</a:t>
            </a:r>
            <a:endParaRPr lang="en-US" sz="16600" b="1" dirty="0">
              <a:solidFill>
                <a:schemeClr val="bg1"/>
              </a:solidFill>
              <a:latin typeface="Gotham 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35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Venus in approximately true colour, a nearly uniform pale cream, although the image has been processed to bring out details.[1] The planet's disc is about three-quarters illuminated; almost no variation or detail can be seen in the clou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716000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64447" y="5534561"/>
            <a:ext cx="958710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smtClean="0">
                <a:solidFill>
                  <a:schemeClr val="bg1"/>
                </a:solidFill>
                <a:latin typeface="Gotham Bold" pitchFamily="50" charset="0"/>
              </a:rPr>
              <a:t>Venus</a:t>
            </a:r>
            <a:endParaRPr lang="en-US" sz="16600" b="1" dirty="0">
              <a:solidFill>
                <a:schemeClr val="bg1"/>
              </a:solidFill>
              <a:latin typeface="Gotham 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54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" y="0"/>
            <a:ext cx="13706862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64447" y="5534561"/>
            <a:ext cx="958710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smtClean="0">
                <a:solidFill>
                  <a:schemeClr val="bg1"/>
                </a:solidFill>
                <a:latin typeface="Gotham Bold" pitchFamily="50" charset="0"/>
              </a:rPr>
              <a:t>Earth</a:t>
            </a:r>
            <a:endParaRPr lang="en-US" sz="16600" b="1" dirty="0">
              <a:solidFill>
                <a:schemeClr val="bg1"/>
              </a:solidFill>
              <a:latin typeface="Gotham 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807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677" r="9677"/>
          <a:stretch/>
        </p:blipFill>
        <p:spPr>
          <a:xfrm>
            <a:off x="0" y="0"/>
            <a:ext cx="13716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64447" y="4257288"/>
            <a:ext cx="9587106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smtClean="0">
                <a:solidFill>
                  <a:schemeClr val="bg1"/>
                </a:solidFill>
                <a:latin typeface="Gotham Bold" pitchFamily="50" charset="0"/>
              </a:rPr>
              <a:t>Earth at Night</a:t>
            </a:r>
            <a:endParaRPr lang="en-US" sz="16600" b="1" dirty="0">
              <a:solidFill>
                <a:schemeClr val="bg1"/>
              </a:solidFill>
              <a:latin typeface="Gotham 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921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thumb/e/e1/FullMoon2010.jpg/808px-FullMoon201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51"/>
          <a:stretch/>
        </p:blipFill>
        <p:spPr bwMode="auto">
          <a:xfrm>
            <a:off x="11375" y="796147"/>
            <a:ext cx="13693251" cy="12123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508409" y="5534561"/>
            <a:ext cx="6699183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smtClean="0">
                <a:solidFill>
                  <a:schemeClr val="bg1"/>
                </a:solidFill>
                <a:latin typeface="Gotham Bold" pitchFamily="50" charset="0"/>
              </a:rPr>
              <a:t>Moon</a:t>
            </a:r>
            <a:endParaRPr lang="en-US" sz="16600" b="1" dirty="0">
              <a:solidFill>
                <a:schemeClr val="bg1"/>
              </a:solidFill>
              <a:latin typeface="Gotham 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99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64447" y="5534561"/>
            <a:ext cx="958710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smtClean="0">
                <a:solidFill>
                  <a:schemeClr val="bg1"/>
                </a:solidFill>
                <a:latin typeface="Gotham Bold" pitchFamily="50" charset="0"/>
              </a:rPr>
              <a:t>Mars</a:t>
            </a:r>
            <a:endParaRPr lang="en-US" sz="16600" b="1" dirty="0">
              <a:solidFill>
                <a:schemeClr val="bg1"/>
              </a:solidFill>
              <a:latin typeface="Gotham 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13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upload.wikimedia.org/wikipedia/commons/e/e4/Europa-moon-with-margin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716000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64447" y="5534561"/>
            <a:ext cx="958710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smtClean="0">
                <a:solidFill>
                  <a:schemeClr val="bg1"/>
                </a:solidFill>
                <a:latin typeface="Gotham Bold" pitchFamily="50" charset="0"/>
              </a:rPr>
              <a:t>Europa</a:t>
            </a:r>
            <a:endParaRPr lang="en-US" sz="16600" b="1" dirty="0">
              <a:solidFill>
                <a:schemeClr val="bg1"/>
              </a:solidFill>
              <a:latin typeface="Gotham 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313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64447" y="5534561"/>
            <a:ext cx="958710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smtClean="0">
                <a:solidFill>
                  <a:schemeClr val="bg1"/>
                </a:solidFill>
                <a:latin typeface="Gotham Bold" pitchFamily="50" charset="0"/>
              </a:rPr>
              <a:t>Pluto</a:t>
            </a:r>
            <a:endParaRPr lang="en-US" sz="16600" b="1" dirty="0">
              <a:solidFill>
                <a:schemeClr val="bg1"/>
              </a:solidFill>
              <a:latin typeface="Gotham 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93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</TotalTime>
  <Words>10</Words>
  <Application>Microsoft Office PowerPoint</Application>
  <PresentationFormat>Custom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Gotham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Morgan Rehnberg</dc:creator>
  <cp:lastModifiedBy>Morgan Rehnberg</cp:lastModifiedBy>
  <cp:revision>8</cp:revision>
  <dcterms:created xsi:type="dcterms:W3CDTF">2020-01-08T15:24:13Z</dcterms:created>
  <dcterms:modified xsi:type="dcterms:W3CDTF">2020-01-08T17:48:31Z</dcterms:modified>
</cp:coreProperties>
</file>

<file path=docProps/thumbnail.jpeg>
</file>